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1272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483D9-2422-444B-AAD9-B437E5C5245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8C3518-2B27-4CCA-A779-6DB24172A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966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C3518-2B27-4CCA-A779-6DB24172A8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35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C3518-2B27-4CCA-A779-6DB24172A8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94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C3518-2B27-4CCA-A779-6DB24172A8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51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C3518-2B27-4CCA-A779-6DB24172A8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74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C3518-2B27-4CCA-A779-6DB24172A8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0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84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8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63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9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2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41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13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42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68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92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34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3D0B9-702D-4163-BFDF-43147BF8D0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6FF83-C2D9-4B85-B806-40A360662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84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ebra.Sieloff@KitKeystone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9806"/>
            <a:ext cx="9144000" cy="1426330"/>
          </a:xfrm>
        </p:spPr>
        <p:txBody>
          <a:bodyPr/>
          <a:lstStyle/>
          <a:p>
            <a:r>
              <a:rPr lang="en-US" dirty="0" smtClean="0"/>
              <a:t>Way of the Ancient Archer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133002"/>
            <a:ext cx="9144000" cy="685149"/>
          </a:xfrm>
        </p:spPr>
        <p:txBody>
          <a:bodyPr/>
          <a:lstStyle/>
          <a:p>
            <a:r>
              <a:rPr lang="en-US" dirty="0" smtClean="0"/>
              <a:t>Reference Graphic draft file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4084" y="5847347"/>
            <a:ext cx="2757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©2015 Kit Keystone Media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84" y="5172066"/>
            <a:ext cx="1370424" cy="67528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94084" y="2777331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Kit Keystone Media LLC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4729 East Sunrise Drive, Suite 224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Tucson, Arizona 85718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 Contact: </a:t>
            </a: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Debra.Sieloff@KitKeystone.com</a:t>
            </a: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T: (520) 262-1729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www.KitKeystone.com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762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950393">
            <a:off x="7323897" y="1455772"/>
            <a:ext cx="1033913" cy="14576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197385">
            <a:off x="7281565" y="2839926"/>
            <a:ext cx="978738" cy="13798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944569">
            <a:off x="6153980" y="3480993"/>
            <a:ext cx="931522" cy="13132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58378">
            <a:off x="6235639" y="427477"/>
            <a:ext cx="1033913" cy="14576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007310">
            <a:off x="4697477" y="718123"/>
            <a:ext cx="1033913" cy="14576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835741">
            <a:off x="4056246" y="1936138"/>
            <a:ext cx="1033913" cy="14576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731005">
            <a:off x="4618983" y="3153150"/>
            <a:ext cx="1033913" cy="145764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24910" y="0"/>
            <a:ext cx="2183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Focusing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Target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667574" y="1990963"/>
            <a:ext cx="291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Establishing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Physical Form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419856" y="3996361"/>
            <a:ext cx="2507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Visualizing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Result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135939" y="4732001"/>
            <a:ext cx="273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Calling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Your Strength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913238" y="4358860"/>
            <a:ext cx="2678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Executing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Sequence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741828" y="2247507"/>
            <a:ext cx="2138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Evaluating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866054" y="278057"/>
            <a:ext cx="2229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Recognizing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Effects</a:t>
            </a:r>
            <a:endParaRPr lang="en-US" dirty="0"/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>
          <a:xfrm>
            <a:off x="0" y="6365837"/>
            <a:ext cx="11948160" cy="372271"/>
          </a:xfrm>
        </p:spPr>
        <p:txBody>
          <a:bodyPr/>
          <a:lstStyle/>
          <a:p>
            <a:r>
              <a:rPr lang="en-US" dirty="0" smtClean="0"/>
              <a:t>Way of the Ancient Archer                                                                                                                                                                                                                                      Kit Keystone Media               2015</a:t>
            </a:r>
            <a:endParaRPr lang="en-US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292" y="6366721"/>
            <a:ext cx="933497" cy="459984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1144725" y="635020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229417" y="2060250"/>
            <a:ext cx="214219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Your </a:t>
            </a:r>
          </a:p>
          <a:p>
            <a:pPr algn="ctr"/>
            <a:r>
              <a:rPr lang="en-US" sz="32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Score Sheet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3528" y="117949"/>
            <a:ext cx="806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Name:</a:t>
            </a:r>
          </a:p>
          <a:p>
            <a:r>
              <a:rPr lang="en-US" dirty="0" smtClean="0"/>
              <a:t>Date: </a:t>
            </a:r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171" y="721469"/>
            <a:ext cx="414729" cy="5847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265" y="2774496"/>
            <a:ext cx="414729" cy="5847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2736" y="5212492"/>
            <a:ext cx="414729" cy="5847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0371" y="2428421"/>
            <a:ext cx="414729" cy="5847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3263" y="288683"/>
            <a:ext cx="414729" cy="5847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5734" y="4600125"/>
            <a:ext cx="414729" cy="5847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5973" y="4728192"/>
            <a:ext cx="2847619" cy="206666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060" y="5071271"/>
            <a:ext cx="504178" cy="7108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5293" y="581033"/>
            <a:ext cx="2438885" cy="178474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4708" y="2561250"/>
            <a:ext cx="2438885" cy="1784747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9650" y="2296482"/>
            <a:ext cx="2438885" cy="178474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1352" y="0"/>
            <a:ext cx="2707519" cy="1922338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0440" y="5044896"/>
            <a:ext cx="2438885" cy="178474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55978" y="4331874"/>
            <a:ext cx="2866667" cy="2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30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950393">
            <a:off x="7159567" y="2475124"/>
            <a:ext cx="628581" cy="8861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197385">
            <a:off x="6906952" y="3538191"/>
            <a:ext cx="490993" cy="692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174279">
            <a:off x="5872964" y="3828105"/>
            <a:ext cx="569832" cy="8033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58378">
            <a:off x="6277818" y="1606367"/>
            <a:ext cx="556616" cy="784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007310">
            <a:off x="5044015" y="1701596"/>
            <a:ext cx="543485" cy="766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835741">
            <a:off x="4493568" y="2565814"/>
            <a:ext cx="600206" cy="8461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731005">
            <a:off x="4858686" y="3490722"/>
            <a:ext cx="534695" cy="7538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24910" y="0"/>
            <a:ext cx="2183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Focusing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Target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97402" y="1702716"/>
            <a:ext cx="291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Establishing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Physical Form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50471" y="5574282"/>
            <a:ext cx="2507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Visualizing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Result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256061" y="6009563"/>
            <a:ext cx="273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Calling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Your Strength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13528" y="5980873"/>
            <a:ext cx="2678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Executing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Sequence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92355" y="2021416"/>
            <a:ext cx="2138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Evaluating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361759" y="116422"/>
            <a:ext cx="2229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Recognizing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Effects</a:t>
            </a:r>
            <a:endParaRPr lang="en-US" dirty="0"/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>
          <a:xfrm>
            <a:off x="0" y="6365837"/>
            <a:ext cx="11948160" cy="372271"/>
          </a:xfrm>
        </p:spPr>
        <p:txBody>
          <a:bodyPr/>
          <a:lstStyle/>
          <a:p>
            <a:r>
              <a:rPr lang="en-US" dirty="0" smtClean="0"/>
              <a:t>Way of the Ancient Archer                                                                                                                                                                                                                                      Kit Keystone Media               2015</a:t>
            </a:r>
            <a:endParaRPr lang="en-US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292" y="6366721"/>
            <a:ext cx="933497" cy="459984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1144725" y="635020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547339" y="2541138"/>
            <a:ext cx="126650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Your </a:t>
            </a:r>
          </a:p>
          <a:p>
            <a:pPr algn="ctr"/>
            <a:r>
              <a:rPr lang="en-US" sz="32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Profile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6686677" y="554281"/>
            <a:ext cx="376927" cy="10672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10800" y="1544929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616474" y="1228052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26514" y="933197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857852" y="651249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13470" y="1406681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7125437" y="1126451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7224425" y="86630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7300435" y="519939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7916099" y="2869655"/>
            <a:ext cx="1374282" cy="8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9278200">
            <a:off x="7769959" y="2220146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 rot="19278200">
            <a:off x="8163714" y="221054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 rot="19278200">
            <a:off x="8604867" y="2223971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60" name="TextBox 59"/>
          <p:cNvSpPr txBox="1"/>
          <p:nvPr/>
        </p:nvSpPr>
        <p:spPr>
          <a:xfrm rot="19278200">
            <a:off x="9046020" y="219723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7954159" y="25908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91733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83224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7542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3001199" y="2895055"/>
            <a:ext cx="1374282" cy="8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 rot="19278200">
            <a:off x="4113171" y="2282662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 rot="19278200">
            <a:off x="3667199" y="2248708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 rot="19278200">
            <a:off x="3241981" y="226434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76" name="TextBox 75"/>
          <p:cNvSpPr txBox="1"/>
          <p:nvPr/>
        </p:nvSpPr>
        <p:spPr>
          <a:xfrm rot="19278200">
            <a:off x="2850266" y="226434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3102759" y="26162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2584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34964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8901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7410432" y="3918391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717020" y="3685502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8026600" y="393395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8336180" y="413162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8662392" y="433969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00" name="Straight Connector 99"/>
          <p:cNvCxnSpPr/>
          <p:nvPr/>
        </p:nvCxnSpPr>
        <p:spPr>
          <a:xfrm>
            <a:off x="7427763" y="4057128"/>
            <a:ext cx="1122708" cy="7347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7706607" y="4114499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8019778" y="4373098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V="1">
            <a:off x="8342986" y="4547144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6576678" y="4561744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21" name="TextBox 120"/>
          <p:cNvSpPr txBox="1"/>
          <p:nvPr/>
        </p:nvSpPr>
        <p:spPr>
          <a:xfrm>
            <a:off x="6616975" y="491161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22" name="TextBox 121"/>
          <p:cNvSpPr txBox="1"/>
          <p:nvPr/>
        </p:nvSpPr>
        <p:spPr>
          <a:xfrm>
            <a:off x="6647784" y="523869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23" name="TextBox 122"/>
          <p:cNvSpPr txBox="1"/>
          <p:nvPr/>
        </p:nvSpPr>
        <p:spPr>
          <a:xfrm>
            <a:off x="6678680" y="5558295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6211258" y="4606520"/>
            <a:ext cx="161583" cy="12047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124170" y="47115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6238470" y="57275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6225770" y="53973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6174970" y="50671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 flipV="1">
            <a:off x="4114399" y="683958"/>
            <a:ext cx="970545" cy="11008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4636159" y="1661912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371365" y="138128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134313" y="1087898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3901309" y="827716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4142687" y="1572395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50" name="TextBox 149"/>
          <p:cNvSpPr txBox="1"/>
          <p:nvPr/>
        </p:nvSpPr>
        <p:spPr>
          <a:xfrm>
            <a:off x="3810439" y="126737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51" name="TextBox 150"/>
          <p:cNvSpPr txBox="1"/>
          <p:nvPr/>
        </p:nvSpPr>
        <p:spPr>
          <a:xfrm>
            <a:off x="3558263" y="955928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52" name="TextBox 151"/>
          <p:cNvSpPr txBox="1"/>
          <p:nvPr/>
        </p:nvSpPr>
        <p:spPr>
          <a:xfrm>
            <a:off x="3326689" y="65958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55" name="Straight Connector 154"/>
          <p:cNvCxnSpPr/>
          <p:nvPr/>
        </p:nvCxnSpPr>
        <p:spPr>
          <a:xfrm flipV="1">
            <a:off x="2311188" y="4086606"/>
            <a:ext cx="2515704" cy="17578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4174266" y="3651288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67" name="TextBox 166"/>
          <p:cNvSpPr txBox="1"/>
          <p:nvPr/>
        </p:nvSpPr>
        <p:spPr>
          <a:xfrm>
            <a:off x="3723273" y="386954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68" name="TextBox 167"/>
          <p:cNvSpPr txBox="1"/>
          <p:nvPr/>
        </p:nvSpPr>
        <p:spPr>
          <a:xfrm>
            <a:off x="3381060" y="409306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69" name="TextBox 168"/>
          <p:cNvSpPr txBox="1"/>
          <p:nvPr/>
        </p:nvSpPr>
        <p:spPr>
          <a:xfrm>
            <a:off x="3026458" y="430934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26-34</a:t>
            </a:r>
            <a:endParaRPr lang="en-US" sz="1400" dirty="0"/>
          </a:p>
        </p:txBody>
      </p:sp>
      <p:cxnSp>
        <p:nvCxnSpPr>
          <p:cNvPr id="179" name="Straight Connector 178"/>
          <p:cNvCxnSpPr/>
          <p:nvPr/>
        </p:nvCxnSpPr>
        <p:spPr>
          <a:xfrm>
            <a:off x="4076332" y="4156798"/>
            <a:ext cx="468932" cy="2190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756271" y="4337823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3461248" y="4558633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4392758" y="3936930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2666251" y="452563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34-40</a:t>
            </a:r>
            <a:endParaRPr lang="en-US" sz="1400" dirty="0"/>
          </a:p>
        </p:txBody>
      </p:sp>
      <p:sp>
        <p:nvSpPr>
          <p:cNvPr id="191" name="TextBox 190"/>
          <p:cNvSpPr txBox="1"/>
          <p:nvPr/>
        </p:nvSpPr>
        <p:spPr>
          <a:xfrm>
            <a:off x="2351166" y="477195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41-48</a:t>
            </a:r>
            <a:endParaRPr lang="en-US" sz="1400" dirty="0"/>
          </a:p>
        </p:txBody>
      </p:sp>
      <p:sp>
        <p:nvSpPr>
          <p:cNvPr id="192" name="TextBox 191"/>
          <p:cNvSpPr txBox="1"/>
          <p:nvPr/>
        </p:nvSpPr>
        <p:spPr>
          <a:xfrm>
            <a:off x="1946454" y="4993136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49-55</a:t>
            </a:r>
            <a:endParaRPr lang="en-US" sz="1400" dirty="0"/>
          </a:p>
        </p:txBody>
      </p:sp>
      <p:sp>
        <p:nvSpPr>
          <p:cNvPr id="193" name="TextBox 192"/>
          <p:cNvSpPr txBox="1"/>
          <p:nvPr/>
        </p:nvSpPr>
        <p:spPr>
          <a:xfrm>
            <a:off x="1594614" y="528989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56-61</a:t>
            </a:r>
            <a:endParaRPr lang="en-US" sz="1400" dirty="0"/>
          </a:p>
        </p:txBody>
      </p:sp>
      <p:cxnSp>
        <p:nvCxnSpPr>
          <p:cNvPr id="194" name="Straight Connector 193"/>
          <p:cNvCxnSpPr/>
          <p:nvPr/>
        </p:nvCxnSpPr>
        <p:spPr>
          <a:xfrm>
            <a:off x="2734159" y="5073854"/>
            <a:ext cx="468932" cy="2190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>
            <a:off x="2403212" y="5304045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>
            <a:off x="2060539" y="5521110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3074213" y="4822987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5334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950393">
            <a:off x="7159567" y="2475124"/>
            <a:ext cx="628581" cy="8861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197385">
            <a:off x="6906952" y="3538191"/>
            <a:ext cx="490993" cy="692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174279">
            <a:off x="5872964" y="3828105"/>
            <a:ext cx="569832" cy="8033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58378">
            <a:off x="6277818" y="1606367"/>
            <a:ext cx="556616" cy="784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007310">
            <a:off x="5044015" y="1701596"/>
            <a:ext cx="543485" cy="766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835741">
            <a:off x="4493568" y="2565814"/>
            <a:ext cx="600206" cy="8461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731005">
            <a:off x="4858686" y="3490722"/>
            <a:ext cx="534695" cy="7538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24910" y="0"/>
            <a:ext cx="2183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Focusing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Target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97402" y="1702716"/>
            <a:ext cx="291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Establishing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Physical Form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50471" y="5574282"/>
            <a:ext cx="2507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Visualizing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Result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256061" y="6009563"/>
            <a:ext cx="273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Calling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Your Strength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13528" y="5980873"/>
            <a:ext cx="2678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Executing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Sequence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92355" y="2021416"/>
            <a:ext cx="2138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Evaluating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361759" y="116422"/>
            <a:ext cx="2229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Recognizing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Effects</a:t>
            </a:r>
            <a:endParaRPr lang="en-US" dirty="0"/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>
          <a:xfrm>
            <a:off x="0" y="6365837"/>
            <a:ext cx="11948160" cy="372271"/>
          </a:xfrm>
        </p:spPr>
        <p:txBody>
          <a:bodyPr/>
          <a:lstStyle/>
          <a:p>
            <a:r>
              <a:rPr lang="en-US" dirty="0" smtClean="0"/>
              <a:t>Way of the Ancient Archer                                                                                                                                                                                                                                      Kit Keystone Media               2015</a:t>
            </a:r>
            <a:endParaRPr lang="en-US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292" y="6366721"/>
            <a:ext cx="933497" cy="459984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1144725" y="635020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547339" y="2541138"/>
            <a:ext cx="126650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Your </a:t>
            </a:r>
          </a:p>
          <a:p>
            <a:pPr algn="ctr"/>
            <a:r>
              <a:rPr lang="en-US" sz="32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Profile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6686677" y="554281"/>
            <a:ext cx="376927" cy="10672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10800" y="1544929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616474" y="1228052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26514" y="933197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857852" y="651249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13470" y="1406681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7125437" y="1126451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7224425" y="86630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7300435" y="519939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7916099" y="2869655"/>
            <a:ext cx="1374282" cy="8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9278200">
            <a:off x="7769959" y="2220146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 rot="19278200">
            <a:off x="8163714" y="221054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 rot="19278200">
            <a:off x="8604867" y="2223971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60" name="TextBox 59"/>
          <p:cNvSpPr txBox="1"/>
          <p:nvPr/>
        </p:nvSpPr>
        <p:spPr>
          <a:xfrm rot="19278200">
            <a:off x="9046020" y="219723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7954159" y="25908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91733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83224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7542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3001199" y="2895055"/>
            <a:ext cx="1374282" cy="8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 rot="19278200">
            <a:off x="4113171" y="2282662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 rot="19278200">
            <a:off x="3667199" y="2248708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 rot="19278200">
            <a:off x="3241981" y="226434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76" name="TextBox 75"/>
          <p:cNvSpPr txBox="1"/>
          <p:nvPr/>
        </p:nvSpPr>
        <p:spPr>
          <a:xfrm rot="19278200">
            <a:off x="2850266" y="226434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3102759" y="26162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2584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34964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8901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7410432" y="3918391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717020" y="3685502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8026600" y="393395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8336180" y="413162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8662392" y="433969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00" name="Straight Connector 99"/>
          <p:cNvCxnSpPr/>
          <p:nvPr/>
        </p:nvCxnSpPr>
        <p:spPr>
          <a:xfrm>
            <a:off x="7427763" y="4057128"/>
            <a:ext cx="1122708" cy="7347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7706607" y="4114499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8019778" y="4373098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V="1">
            <a:off x="8342986" y="4547144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6576678" y="4561744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21" name="TextBox 120"/>
          <p:cNvSpPr txBox="1"/>
          <p:nvPr/>
        </p:nvSpPr>
        <p:spPr>
          <a:xfrm>
            <a:off x="6616975" y="491161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22" name="TextBox 121"/>
          <p:cNvSpPr txBox="1"/>
          <p:nvPr/>
        </p:nvSpPr>
        <p:spPr>
          <a:xfrm>
            <a:off x="6647784" y="523869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23" name="TextBox 122"/>
          <p:cNvSpPr txBox="1"/>
          <p:nvPr/>
        </p:nvSpPr>
        <p:spPr>
          <a:xfrm>
            <a:off x="6678680" y="5558295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6211258" y="4606520"/>
            <a:ext cx="161583" cy="12047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124170" y="47115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6238470" y="57275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6225770" y="53973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6174970" y="50671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 flipV="1">
            <a:off x="4114399" y="683958"/>
            <a:ext cx="970545" cy="11008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4636159" y="1661912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371365" y="138128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134313" y="1087898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3901309" y="827716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4142687" y="1572395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50" name="TextBox 149"/>
          <p:cNvSpPr txBox="1"/>
          <p:nvPr/>
        </p:nvSpPr>
        <p:spPr>
          <a:xfrm>
            <a:off x="3810439" y="126737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51" name="TextBox 150"/>
          <p:cNvSpPr txBox="1"/>
          <p:nvPr/>
        </p:nvSpPr>
        <p:spPr>
          <a:xfrm>
            <a:off x="3558263" y="955928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52" name="TextBox 151"/>
          <p:cNvSpPr txBox="1"/>
          <p:nvPr/>
        </p:nvSpPr>
        <p:spPr>
          <a:xfrm>
            <a:off x="3326689" y="65958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55" name="Straight Connector 154"/>
          <p:cNvCxnSpPr/>
          <p:nvPr/>
        </p:nvCxnSpPr>
        <p:spPr>
          <a:xfrm flipV="1">
            <a:off x="2311188" y="4086606"/>
            <a:ext cx="2515704" cy="17578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4174266" y="3651288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67" name="TextBox 166"/>
          <p:cNvSpPr txBox="1"/>
          <p:nvPr/>
        </p:nvSpPr>
        <p:spPr>
          <a:xfrm>
            <a:off x="3723273" y="386954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68" name="TextBox 167"/>
          <p:cNvSpPr txBox="1"/>
          <p:nvPr/>
        </p:nvSpPr>
        <p:spPr>
          <a:xfrm>
            <a:off x="3381060" y="409306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69" name="TextBox 168"/>
          <p:cNvSpPr txBox="1"/>
          <p:nvPr/>
        </p:nvSpPr>
        <p:spPr>
          <a:xfrm>
            <a:off x="3026458" y="430934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26-34</a:t>
            </a:r>
            <a:endParaRPr lang="en-US" sz="1400" dirty="0"/>
          </a:p>
        </p:txBody>
      </p:sp>
      <p:cxnSp>
        <p:nvCxnSpPr>
          <p:cNvPr id="179" name="Straight Connector 178"/>
          <p:cNvCxnSpPr/>
          <p:nvPr/>
        </p:nvCxnSpPr>
        <p:spPr>
          <a:xfrm>
            <a:off x="4076332" y="4156798"/>
            <a:ext cx="468932" cy="2190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756271" y="4337823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3461248" y="4558633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4392758" y="3936930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2666251" y="452563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34-40</a:t>
            </a:r>
            <a:endParaRPr lang="en-US" sz="1400" dirty="0"/>
          </a:p>
        </p:txBody>
      </p:sp>
      <p:sp>
        <p:nvSpPr>
          <p:cNvPr id="191" name="TextBox 190"/>
          <p:cNvSpPr txBox="1"/>
          <p:nvPr/>
        </p:nvSpPr>
        <p:spPr>
          <a:xfrm>
            <a:off x="2351166" y="477195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41-48</a:t>
            </a:r>
            <a:endParaRPr lang="en-US" sz="1400" dirty="0"/>
          </a:p>
        </p:txBody>
      </p:sp>
      <p:sp>
        <p:nvSpPr>
          <p:cNvPr id="192" name="TextBox 191"/>
          <p:cNvSpPr txBox="1"/>
          <p:nvPr/>
        </p:nvSpPr>
        <p:spPr>
          <a:xfrm>
            <a:off x="1946454" y="4993136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49-55</a:t>
            </a:r>
            <a:endParaRPr lang="en-US" sz="1400" dirty="0"/>
          </a:p>
        </p:txBody>
      </p:sp>
      <p:sp>
        <p:nvSpPr>
          <p:cNvPr id="193" name="TextBox 192"/>
          <p:cNvSpPr txBox="1"/>
          <p:nvPr/>
        </p:nvSpPr>
        <p:spPr>
          <a:xfrm>
            <a:off x="1594614" y="528989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56-61</a:t>
            </a:r>
            <a:endParaRPr lang="en-US" sz="1400" dirty="0"/>
          </a:p>
        </p:txBody>
      </p:sp>
      <p:cxnSp>
        <p:nvCxnSpPr>
          <p:cNvPr id="194" name="Straight Connector 193"/>
          <p:cNvCxnSpPr/>
          <p:nvPr/>
        </p:nvCxnSpPr>
        <p:spPr>
          <a:xfrm>
            <a:off x="2734159" y="5073854"/>
            <a:ext cx="468932" cy="2190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>
            <a:off x="2403212" y="5304045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>
            <a:off x="2060539" y="5521110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3074213" y="4822987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926725" y="469499"/>
            <a:ext cx="2476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SAMPLE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99" name="Oval 98"/>
          <p:cNvSpPr/>
          <p:nvPr/>
        </p:nvSpPr>
        <p:spPr>
          <a:xfrm>
            <a:off x="4525657" y="1206700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3461652" y="4886787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8294932" y="2818498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6183085" y="4647307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3178635" y="2840285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6901553" y="706678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7903024" y="4386034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805" y="124374"/>
            <a:ext cx="1167995" cy="1167995"/>
          </a:xfrm>
          <a:prstGeom prst="rect">
            <a:avLst/>
          </a:prstGeom>
        </p:spPr>
      </p:pic>
      <p:sp>
        <p:nvSpPr>
          <p:cNvPr id="30" name="Freeform 29"/>
          <p:cNvSpPr/>
          <p:nvPr/>
        </p:nvSpPr>
        <p:spPr>
          <a:xfrm>
            <a:off x="3265714" y="762000"/>
            <a:ext cx="5116286" cy="4201886"/>
          </a:xfrm>
          <a:custGeom>
            <a:avLst/>
            <a:gdLst>
              <a:gd name="connsiteX0" fmla="*/ 0 w 5116286"/>
              <a:gd name="connsiteY0" fmla="*/ 2111829 h 4201886"/>
              <a:gd name="connsiteX1" fmla="*/ 1306286 w 5116286"/>
              <a:gd name="connsiteY1" fmla="*/ 500743 h 4201886"/>
              <a:gd name="connsiteX2" fmla="*/ 3766457 w 5116286"/>
              <a:gd name="connsiteY2" fmla="*/ 0 h 4201886"/>
              <a:gd name="connsiteX3" fmla="*/ 5116286 w 5116286"/>
              <a:gd name="connsiteY3" fmla="*/ 2133600 h 4201886"/>
              <a:gd name="connsiteX4" fmla="*/ 4746172 w 5116286"/>
              <a:gd name="connsiteY4" fmla="*/ 3679371 h 4201886"/>
              <a:gd name="connsiteX5" fmla="*/ 3004457 w 5116286"/>
              <a:gd name="connsiteY5" fmla="*/ 3962400 h 4201886"/>
              <a:gd name="connsiteX6" fmla="*/ 326572 w 5116286"/>
              <a:gd name="connsiteY6" fmla="*/ 4201886 h 4201886"/>
              <a:gd name="connsiteX7" fmla="*/ 0 w 5116286"/>
              <a:gd name="connsiteY7" fmla="*/ 2177143 h 420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16286" h="4201886">
                <a:moveTo>
                  <a:pt x="0" y="2111829"/>
                </a:moveTo>
                <a:lnTo>
                  <a:pt x="1306286" y="500743"/>
                </a:lnTo>
                <a:lnTo>
                  <a:pt x="3766457" y="0"/>
                </a:lnTo>
                <a:lnTo>
                  <a:pt x="5116286" y="2133600"/>
                </a:lnTo>
                <a:lnTo>
                  <a:pt x="4746172" y="3679371"/>
                </a:lnTo>
                <a:lnTo>
                  <a:pt x="3004457" y="3962400"/>
                </a:lnTo>
                <a:lnTo>
                  <a:pt x="326572" y="4201886"/>
                </a:lnTo>
                <a:lnTo>
                  <a:pt x="0" y="217714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78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950393">
            <a:off x="7159567" y="2475124"/>
            <a:ext cx="628581" cy="8861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197385">
            <a:off x="6906952" y="3538191"/>
            <a:ext cx="490993" cy="692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174279">
            <a:off x="5872964" y="3828105"/>
            <a:ext cx="569832" cy="8033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58378">
            <a:off x="6277818" y="1606367"/>
            <a:ext cx="556616" cy="784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007310">
            <a:off x="5044015" y="1701596"/>
            <a:ext cx="543485" cy="766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835741">
            <a:off x="4493568" y="2565814"/>
            <a:ext cx="600206" cy="8461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731005">
            <a:off x="4858686" y="3490722"/>
            <a:ext cx="534695" cy="7538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24910" y="0"/>
            <a:ext cx="2183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Focusing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Target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97402" y="1702716"/>
            <a:ext cx="291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Establishing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Physical Form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50471" y="5574282"/>
            <a:ext cx="2507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Visualizing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Result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256061" y="6009563"/>
            <a:ext cx="273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Calling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Your Strength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13528" y="5980873"/>
            <a:ext cx="2678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Executing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Sequence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92355" y="2021416"/>
            <a:ext cx="2138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Evaluating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361759" y="116422"/>
            <a:ext cx="2229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Recognizing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Effects</a:t>
            </a:r>
            <a:endParaRPr lang="en-US" dirty="0"/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>
          <a:xfrm>
            <a:off x="0" y="6365837"/>
            <a:ext cx="11948160" cy="372271"/>
          </a:xfrm>
        </p:spPr>
        <p:txBody>
          <a:bodyPr/>
          <a:lstStyle/>
          <a:p>
            <a:r>
              <a:rPr lang="en-US" dirty="0" smtClean="0"/>
              <a:t>Way of the Ancient Archer                                                                                                                                                                                                                                      Kit Keystone Media               2015</a:t>
            </a:r>
            <a:endParaRPr lang="en-US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292" y="6366721"/>
            <a:ext cx="933497" cy="459984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1144725" y="635020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547339" y="2541138"/>
            <a:ext cx="126650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Your </a:t>
            </a:r>
          </a:p>
          <a:p>
            <a:pPr algn="ctr"/>
            <a:r>
              <a:rPr lang="en-US" sz="32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Profile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6686677" y="554281"/>
            <a:ext cx="376927" cy="10672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10800" y="1544929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616474" y="1228052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26514" y="933197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857852" y="651249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13470" y="1406681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7125437" y="1126451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7224425" y="86630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7300435" y="519939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7916099" y="2869655"/>
            <a:ext cx="1374282" cy="8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9278200">
            <a:off x="7769959" y="2220146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 rot="19278200">
            <a:off x="8163714" y="221054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 rot="19278200">
            <a:off x="8604867" y="2223971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60" name="TextBox 59"/>
          <p:cNvSpPr txBox="1"/>
          <p:nvPr/>
        </p:nvSpPr>
        <p:spPr>
          <a:xfrm rot="19278200">
            <a:off x="9046020" y="219723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7954159" y="25908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91733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83224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7542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3001199" y="2895055"/>
            <a:ext cx="1374282" cy="8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 rot="19278200">
            <a:off x="4113171" y="2282662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 rot="19278200">
            <a:off x="3667199" y="2248708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 rot="19278200">
            <a:off x="3241981" y="226434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76" name="TextBox 75"/>
          <p:cNvSpPr txBox="1"/>
          <p:nvPr/>
        </p:nvSpPr>
        <p:spPr>
          <a:xfrm rot="19278200">
            <a:off x="2850266" y="226434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3102759" y="26162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2584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34964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8901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7410432" y="3918391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717020" y="3685502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8026600" y="393395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8336180" y="413162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8662392" y="433969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00" name="Straight Connector 99"/>
          <p:cNvCxnSpPr/>
          <p:nvPr/>
        </p:nvCxnSpPr>
        <p:spPr>
          <a:xfrm>
            <a:off x="7427763" y="4057128"/>
            <a:ext cx="1122708" cy="7347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7706607" y="4114499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8019778" y="4373098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V="1">
            <a:off x="8342986" y="4547144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6576678" y="4561744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21" name="TextBox 120"/>
          <p:cNvSpPr txBox="1"/>
          <p:nvPr/>
        </p:nvSpPr>
        <p:spPr>
          <a:xfrm>
            <a:off x="6616975" y="491161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22" name="TextBox 121"/>
          <p:cNvSpPr txBox="1"/>
          <p:nvPr/>
        </p:nvSpPr>
        <p:spPr>
          <a:xfrm>
            <a:off x="6647784" y="523869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23" name="TextBox 122"/>
          <p:cNvSpPr txBox="1"/>
          <p:nvPr/>
        </p:nvSpPr>
        <p:spPr>
          <a:xfrm>
            <a:off x="6678680" y="5558295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6211258" y="4606520"/>
            <a:ext cx="161583" cy="12047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124170" y="47115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6238470" y="57275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6225770" y="53973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6174970" y="50671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 flipV="1">
            <a:off x="4114399" y="683958"/>
            <a:ext cx="970545" cy="11008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4636159" y="1661912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371365" y="138128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134313" y="1087898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3901309" y="827716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4142687" y="1572395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50" name="TextBox 149"/>
          <p:cNvSpPr txBox="1"/>
          <p:nvPr/>
        </p:nvSpPr>
        <p:spPr>
          <a:xfrm>
            <a:off x="3810439" y="126737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51" name="TextBox 150"/>
          <p:cNvSpPr txBox="1"/>
          <p:nvPr/>
        </p:nvSpPr>
        <p:spPr>
          <a:xfrm>
            <a:off x="3558263" y="955928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52" name="TextBox 151"/>
          <p:cNvSpPr txBox="1"/>
          <p:nvPr/>
        </p:nvSpPr>
        <p:spPr>
          <a:xfrm>
            <a:off x="3326689" y="65958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55" name="Straight Connector 154"/>
          <p:cNvCxnSpPr/>
          <p:nvPr/>
        </p:nvCxnSpPr>
        <p:spPr>
          <a:xfrm flipV="1">
            <a:off x="2311188" y="4086606"/>
            <a:ext cx="2515704" cy="17578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4174266" y="3651288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67" name="TextBox 166"/>
          <p:cNvSpPr txBox="1"/>
          <p:nvPr/>
        </p:nvSpPr>
        <p:spPr>
          <a:xfrm>
            <a:off x="3723273" y="386954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68" name="TextBox 167"/>
          <p:cNvSpPr txBox="1"/>
          <p:nvPr/>
        </p:nvSpPr>
        <p:spPr>
          <a:xfrm>
            <a:off x="3381060" y="409306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69" name="TextBox 168"/>
          <p:cNvSpPr txBox="1"/>
          <p:nvPr/>
        </p:nvSpPr>
        <p:spPr>
          <a:xfrm>
            <a:off x="3026458" y="430934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26-34</a:t>
            </a:r>
            <a:endParaRPr lang="en-US" sz="1400" dirty="0"/>
          </a:p>
        </p:txBody>
      </p:sp>
      <p:cxnSp>
        <p:nvCxnSpPr>
          <p:cNvPr id="179" name="Straight Connector 178"/>
          <p:cNvCxnSpPr/>
          <p:nvPr/>
        </p:nvCxnSpPr>
        <p:spPr>
          <a:xfrm>
            <a:off x="4076332" y="4156798"/>
            <a:ext cx="468932" cy="2190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756271" y="4337823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3461248" y="4558633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4392758" y="3936930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2666251" y="452563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34-40</a:t>
            </a:r>
            <a:endParaRPr lang="en-US" sz="1400" dirty="0"/>
          </a:p>
        </p:txBody>
      </p:sp>
      <p:sp>
        <p:nvSpPr>
          <p:cNvPr id="191" name="TextBox 190"/>
          <p:cNvSpPr txBox="1"/>
          <p:nvPr/>
        </p:nvSpPr>
        <p:spPr>
          <a:xfrm>
            <a:off x="2351166" y="477195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41-48</a:t>
            </a:r>
            <a:endParaRPr lang="en-US" sz="1400" dirty="0"/>
          </a:p>
        </p:txBody>
      </p:sp>
      <p:sp>
        <p:nvSpPr>
          <p:cNvPr id="192" name="TextBox 191"/>
          <p:cNvSpPr txBox="1"/>
          <p:nvPr/>
        </p:nvSpPr>
        <p:spPr>
          <a:xfrm>
            <a:off x="1946454" y="4993136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49-55</a:t>
            </a:r>
            <a:endParaRPr lang="en-US" sz="1400" dirty="0"/>
          </a:p>
        </p:txBody>
      </p:sp>
      <p:sp>
        <p:nvSpPr>
          <p:cNvPr id="193" name="TextBox 192"/>
          <p:cNvSpPr txBox="1"/>
          <p:nvPr/>
        </p:nvSpPr>
        <p:spPr>
          <a:xfrm>
            <a:off x="1594614" y="528989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56-61</a:t>
            </a:r>
            <a:endParaRPr lang="en-US" sz="1400" dirty="0"/>
          </a:p>
        </p:txBody>
      </p:sp>
      <p:cxnSp>
        <p:nvCxnSpPr>
          <p:cNvPr id="194" name="Straight Connector 193"/>
          <p:cNvCxnSpPr/>
          <p:nvPr/>
        </p:nvCxnSpPr>
        <p:spPr>
          <a:xfrm>
            <a:off x="2734159" y="5073854"/>
            <a:ext cx="468932" cy="2190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>
            <a:off x="2403212" y="5304045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>
            <a:off x="2060539" y="5521110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3074213" y="4822987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926725" y="469499"/>
            <a:ext cx="2476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SAMPLE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99" name="Oval 98"/>
          <p:cNvSpPr/>
          <p:nvPr/>
        </p:nvSpPr>
        <p:spPr>
          <a:xfrm>
            <a:off x="4199089" y="749501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3851886" y="4671481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7946592" y="2818498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6183085" y="5169811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3592296" y="2840285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6705614" y="1294507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8207826" y="4560202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01352">
            <a:off x="3706904" y="4973496"/>
            <a:ext cx="1167995" cy="1167995"/>
          </a:xfrm>
          <a:prstGeom prst="rect">
            <a:avLst/>
          </a:prstGeom>
        </p:spPr>
      </p:pic>
      <p:sp>
        <p:nvSpPr>
          <p:cNvPr id="19" name="Freeform 18"/>
          <p:cNvSpPr/>
          <p:nvPr/>
        </p:nvSpPr>
        <p:spPr>
          <a:xfrm>
            <a:off x="3701143" y="783771"/>
            <a:ext cx="4593771" cy="4441372"/>
          </a:xfrm>
          <a:custGeom>
            <a:avLst/>
            <a:gdLst>
              <a:gd name="connsiteX0" fmla="*/ 653143 w 4593771"/>
              <a:gd name="connsiteY0" fmla="*/ 0 h 4441372"/>
              <a:gd name="connsiteX1" fmla="*/ 3113314 w 4593771"/>
              <a:gd name="connsiteY1" fmla="*/ 587829 h 4441372"/>
              <a:gd name="connsiteX2" fmla="*/ 4354286 w 4593771"/>
              <a:gd name="connsiteY2" fmla="*/ 2111829 h 4441372"/>
              <a:gd name="connsiteX3" fmla="*/ 4593771 w 4593771"/>
              <a:gd name="connsiteY3" fmla="*/ 3853543 h 4441372"/>
              <a:gd name="connsiteX4" fmla="*/ 2612571 w 4593771"/>
              <a:gd name="connsiteY4" fmla="*/ 4441372 h 4441372"/>
              <a:gd name="connsiteX5" fmla="*/ 239486 w 4593771"/>
              <a:gd name="connsiteY5" fmla="*/ 3984172 h 4441372"/>
              <a:gd name="connsiteX6" fmla="*/ 0 w 4593771"/>
              <a:gd name="connsiteY6" fmla="*/ 2155372 h 4441372"/>
              <a:gd name="connsiteX7" fmla="*/ 587828 w 4593771"/>
              <a:gd name="connsiteY7" fmla="*/ 0 h 4441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3771" h="4441372">
                <a:moveTo>
                  <a:pt x="653143" y="0"/>
                </a:moveTo>
                <a:lnTo>
                  <a:pt x="3113314" y="587829"/>
                </a:lnTo>
                <a:lnTo>
                  <a:pt x="4354286" y="2111829"/>
                </a:lnTo>
                <a:lnTo>
                  <a:pt x="4593771" y="3853543"/>
                </a:lnTo>
                <a:lnTo>
                  <a:pt x="2612571" y="4441372"/>
                </a:lnTo>
                <a:lnTo>
                  <a:pt x="239486" y="3984172"/>
                </a:lnTo>
                <a:lnTo>
                  <a:pt x="0" y="2155372"/>
                </a:lnTo>
                <a:lnTo>
                  <a:pt x="587828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0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950393">
            <a:off x="7159567" y="2475124"/>
            <a:ext cx="628581" cy="8861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197385">
            <a:off x="6906952" y="3538191"/>
            <a:ext cx="490993" cy="692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174279">
            <a:off x="5872964" y="3828105"/>
            <a:ext cx="569832" cy="8033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58378">
            <a:off x="6277818" y="1606367"/>
            <a:ext cx="556616" cy="784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007310">
            <a:off x="5044015" y="1701596"/>
            <a:ext cx="543485" cy="766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835741">
            <a:off x="4493568" y="2565814"/>
            <a:ext cx="600206" cy="8461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731005">
            <a:off x="4858686" y="3490722"/>
            <a:ext cx="534695" cy="7538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24910" y="0"/>
            <a:ext cx="2183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Focusing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Target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97402" y="1702716"/>
            <a:ext cx="291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Establishing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Physical Form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50471" y="5574282"/>
            <a:ext cx="2507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Visualizing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Result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256061" y="6009563"/>
            <a:ext cx="273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Calling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Your Strength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13528" y="5980873"/>
            <a:ext cx="2678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Executing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Sequence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92355" y="2021416"/>
            <a:ext cx="2138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Evaluating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361759" y="116422"/>
            <a:ext cx="2229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Recognizing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Effects</a:t>
            </a:r>
            <a:endParaRPr lang="en-US" dirty="0"/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>
          <a:xfrm>
            <a:off x="0" y="6365837"/>
            <a:ext cx="11948160" cy="372271"/>
          </a:xfrm>
        </p:spPr>
        <p:txBody>
          <a:bodyPr/>
          <a:lstStyle/>
          <a:p>
            <a:r>
              <a:rPr lang="en-US" dirty="0" smtClean="0"/>
              <a:t>Way of the Ancient Archer                                                                                                                                                                                                                                      Kit Keystone Media               2015</a:t>
            </a:r>
            <a:endParaRPr lang="en-US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292" y="6366721"/>
            <a:ext cx="933497" cy="459984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1144725" y="635020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547339" y="2541138"/>
            <a:ext cx="126650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Your </a:t>
            </a:r>
          </a:p>
          <a:p>
            <a:pPr algn="ctr"/>
            <a:r>
              <a:rPr lang="en-US" sz="32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Profile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6686677" y="554281"/>
            <a:ext cx="376927" cy="10672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10800" y="1544929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616474" y="1228052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26514" y="933197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857852" y="651249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13470" y="1406681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7125437" y="1126451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7224425" y="86630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7300435" y="519939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7916099" y="2869655"/>
            <a:ext cx="1374282" cy="8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9278200">
            <a:off x="7769959" y="2220146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 rot="19278200">
            <a:off x="8163714" y="221054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 rot="19278200">
            <a:off x="8604867" y="2223971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60" name="TextBox 59"/>
          <p:cNvSpPr txBox="1"/>
          <p:nvPr/>
        </p:nvSpPr>
        <p:spPr>
          <a:xfrm rot="19278200">
            <a:off x="9046020" y="219723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7990645" y="2638889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91733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83224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754259" y="26035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3001199" y="2895055"/>
            <a:ext cx="1374282" cy="8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 rot="19278200">
            <a:off x="4113171" y="2282662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 rot="19278200">
            <a:off x="3667199" y="2248708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 rot="19278200">
            <a:off x="3241981" y="226434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76" name="TextBox 75"/>
          <p:cNvSpPr txBox="1"/>
          <p:nvPr/>
        </p:nvSpPr>
        <p:spPr>
          <a:xfrm rot="19278200">
            <a:off x="2850266" y="226434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3102759" y="26162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2584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34964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890159" y="2628900"/>
            <a:ext cx="0" cy="469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7410432" y="3918391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717020" y="3685502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8026600" y="393395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8336180" y="413162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8662392" y="433969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00" name="Straight Connector 99"/>
          <p:cNvCxnSpPr/>
          <p:nvPr/>
        </p:nvCxnSpPr>
        <p:spPr>
          <a:xfrm>
            <a:off x="7427763" y="4057128"/>
            <a:ext cx="1122708" cy="7347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7706607" y="4114499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8019778" y="4373098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V="1">
            <a:off x="8342986" y="4547144"/>
            <a:ext cx="355221" cy="2912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6576678" y="4561744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21" name="TextBox 120"/>
          <p:cNvSpPr txBox="1"/>
          <p:nvPr/>
        </p:nvSpPr>
        <p:spPr>
          <a:xfrm>
            <a:off x="6616975" y="491161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22" name="TextBox 121"/>
          <p:cNvSpPr txBox="1"/>
          <p:nvPr/>
        </p:nvSpPr>
        <p:spPr>
          <a:xfrm>
            <a:off x="6647784" y="523869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23" name="TextBox 122"/>
          <p:cNvSpPr txBox="1"/>
          <p:nvPr/>
        </p:nvSpPr>
        <p:spPr>
          <a:xfrm>
            <a:off x="6678680" y="5558295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6211258" y="4606520"/>
            <a:ext cx="161583" cy="12047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124170" y="47115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6238470" y="57275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6225770" y="53973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6174970" y="506715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 flipV="1">
            <a:off x="4114399" y="683958"/>
            <a:ext cx="970545" cy="11008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4643277" y="1619423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371365" y="1381281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134313" y="1087898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3901309" y="827716"/>
            <a:ext cx="4827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4142687" y="1572395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50" name="TextBox 149"/>
          <p:cNvSpPr txBox="1"/>
          <p:nvPr/>
        </p:nvSpPr>
        <p:spPr>
          <a:xfrm>
            <a:off x="3810439" y="126737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51" name="TextBox 150"/>
          <p:cNvSpPr txBox="1"/>
          <p:nvPr/>
        </p:nvSpPr>
        <p:spPr>
          <a:xfrm>
            <a:off x="3558263" y="955928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52" name="TextBox 151"/>
          <p:cNvSpPr txBox="1"/>
          <p:nvPr/>
        </p:nvSpPr>
        <p:spPr>
          <a:xfrm>
            <a:off x="3326689" y="659583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26-31</a:t>
            </a:r>
            <a:endParaRPr lang="en-US" sz="1400" dirty="0"/>
          </a:p>
        </p:txBody>
      </p:sp>
      <p:cxnSp>
        <p:nvCxnSpPr>
          <p:cNvPr id="155" name="Straight Connector 154"/>
          <p:cNvCxnSpPr/>
          <p:nvPr/>
        </p:nvCxnSpPr>
        <p:spPr>
          <a:xfrm flipV="1">
            <a:off x="2311188" y="4086606"/>
            <a:ext cx="2515704" cy="17578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4174266" y="3651288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5-10</a:t>
            </a:r>
            <a:endParaRPr lang="en-US" sz="1400" dirty="0"/>
          </a:p>
        </p:txBody>
      </p:sp>
      <p:sp>
        <p:nvSpPr>
          <p:cNvPr id="167" name="TextBox 166"/>
          <p:cNvSpPr txBox="1"/>
          <p:nvPr/>
        </p:nvSpPr>
        <p:spPr>
          <a:xfrm>
            <a:off x="3723273" y="386954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11-20</a:t>
            </a:r>
            <a:endParaRPr lang="en-US" sz="1400" dirty="0"/>
          </a:p>
        </p:txBody>
      </p:sp>
      <p:sp>
        <p:nvSpPr>
          <p:cNvPr id="168" name="TextBox 167"/>
          <p:cNvSpPr txBox="1"/>
          <p:nvPr/>
        </p:nvSpPr>
        <p:spPr>
          <a:xfrm>
            <a:off x="3381060" y="4093060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21-25</a:t>
            </a:r>
            <a:endParaRPr lang="en-US" sz="1400" dirty="0"/>
          </a:p>
        </p:txBody>
      </p:sp>
      <p:sp>
        <p:nvSpPr>
          <p:cNvPr id="169" name="TextBox 168"/>
          <p:cNvSpPr txBox="1"/>
          <p:nvPr/>
        </p:nvSpPr>
        <p:spPr>
          <a:xfrm>
            <a:off x="3026458" y="430934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26-34</a:t>
            </a:r>
            <a:endParaRPr lang="en-US" sz="1400" dirty="0"/>
          </a:p>
        </p:txBody>
      </p:sp>
      <p:cxnSp>
        <p:nvCxnSpPr>
          <p:cNvPr id="179" name="Straight Connector 178"/>
          <p:cNvCxnSpPr/>
          <p:nvPr/>
        </p:nvCxnSpPr>
        <p:spPr>
          <a:xfrm>
            <a:off x="4076332" y="4156798"/>
            <a:ext cx="468932" cy="2190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3756271" y="4337823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3461248" y="4558633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4392758" y="3936930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2666251" y="452563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34-40</a:t>
            </a:r>
            <a:endParaRPr lang="en-US" sz="1400" dirty="0"/>
          </a:p>
        </p:txBody>
      </p:sp>
      <p:sp>
        <p:nvSpPr>
          <p:cNvPr id="191" name="TextBox 190"/>
          <p:cNvSpPr txBox="1"/>
          <p:nvPr/>
        </p:nvSpPr>
        <p:spPr>
          <a:xfrm>
            <a:off x="2351166" y="477195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41-48</a:t>
            </a:r>
            <a:endParaRPr lang="en-US" sz="1400" dirty="0"/>
          </a:p>
        </p:txBody>
      </p:sp>
      <p:sp>
        <p:nvSpPr>
          <p:cNvPr id="192" name="TextBox 191"/>
          <p:cNvSpPr txBox="1"/>
          <p:nvPr/>
        </p:nvSpPr>
        <p:spPr>
          <a:xfrm>
            <a:off x="1946454" y="4993136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49-55</a:t>
            </a:r>
            <a:endParaRPr lang="en-US" sz="1400" dirty="0"/>
          </a:p>
        </p:txBody>
      </p:sp>
      <p:sp>
        <p:nvSpPr>
          <p:cNvPr id="193" name="TextBox 192"/>
          <p:cNvSpPr txBox="1"/>
          <p:nvPr/>
        </p:nvSpPr>
        <p:spPr>
          <a:xfrm>
            <a:off x="1594614" y="5289892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56-61</a:t>
            </a:r>
            <a:endParaRPr lang="en-US" sz="1400" dirty="0"/>
          </a:p>
        </p:txBody>
      </p:sp>
      <p:cxnSp>
        <p:nvCxnSpPr>
          <p:cNvPr id="194" name="Straight Connector 193"/>
          <p:cNvCxnSpPr/>
          <p:nvPr/>
        </p:nvCxnSpPr>
        <p:spPr>
          <a:xfrm>
            <a:off x="2734159" y="5073854"/>
            <a:ext cx="468932" cy="2190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>
            <a:off x="2403212" y="5304045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>
            <a:off x="2060539" y="5521110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3074213" y="4822987"/>
            <a:ext cx="470094" cy="2256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926725" y="469499"/>
            <a:ext cx="2476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SAMPLE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99" name="Oval 98"/>
          <p:cNvSpPr/>
          <p:nvPr/>
        </p:nvSpPr>
        <p:spPr>
          <a:xfrm>
            <a:off x="4852221" y="1575866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3591884" y="4887450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8098993" y="2818498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6183085" y="4930330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3004467" y="2840285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6640301" y="1403362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7576455" y="4146553"/>
            <a:ext cx="174171" cy="1296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984" y="2823856"/>
            <a:ext cx="1167995" cy="1167995"/>
          </a:xfrm>
          <a:prstGeom prst="rect">
            <a:avLst/>
          </a:prstGeom>
        </p:spPr>
      </p:pic>
      <p:sp>
        <p:nvSpPr>
          <p:cNvPr id="21" name="Freeform 20"/>
          <p:cNvSpPr/>
          <p:nvPr/>
        </p:nvSpPr>
        <p:spPr>
          <a:xfrm>
            <a:off x="3091543" y="1458686"/>
            <a:ext cx="5094514" cy="3548743"/>
          </a:xfrm>
          <a:custGeom>
            <a:avLst/>
            <a:gdLst>
              <a:gd name="connsiteX0" fmla="*/ 1850571 w 5094514"/>
              <a:gd name="connsiteY0" fmla="*/ 174171 h 3548743"/>
              <a:gd name="connsiteX1" fmla="*/ 3635828 w 5094514"/>
              <a:gd name="connsiteY1" fmla="*/ 0 h 3548743"/>
              <a:gd name="connsiteX2" fmla="*/ 5094514 w 5094514"/>
              <a:gd name="connsiteY2" fmla="*/ 1436914 h 3548743"/>
              <a:gd name="connsiteX3" fmla="*/ 4593771 w 5094514"/>
              <a:gd name="connsiteY3" fmla="*/ 2743200 h 3548743"/>
              <a:gd name="connsiteX4" fmla="*/ 3200400 w 5094514"/>
              <a:gd name="connsiteY4" fmla="*/ 3548743 h 3548743"/>
              <a:gd name="connsiteX5" fmla="*/ 631371 w 5094514"/>
              <a:gd name="connsiteY5" fmla="*/ 3505200 h 3548743"/>
              <a:gd name="connsiteX6" fmla="*/ 0 w 5094514"/>
              <a:gd name="connsiteY6" fmla="*/ 1436914 h 3548743"/>
              <a:gd name="connsiteX7" fmla="*/ 1850571 w 5094514"/>
              <a:gd name="connsiteY7" fmla="*/ 174171 h 3548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94514" h="3548743">
                <a:moveTo>
                  <a:pt x="1850571" y="174171"/>
                </a:moveTo>
                <a:lnTo>
                  <a:pt x="3635828" y="0"/>
                </a:lnTo>
                <a:lnTo>
                  <a:pt x="5094514" y="1436914"/>
                </a:lnTo>
                <a:lnTo>
                  <a:pt x="4593771" y="2743200"/>
                </a:lnTo>
                <a:lnTo>
                  <a:pt x="3200400" y="3548743"/>
                </a:lnTo>
                <a:lnTo>
                  <a:pt x="631371" y="3505200"/>
                </a:lnTo>
                <a:lnTo>
                  <a:pt x="0" y="1436914"/>
                </a:lnTo>
                <a:lnTo>
                  <a:pt x="1850571" y="174171"/>
                </a:lnTo>
                <a:close/>
              </a:path>
            </a:pathLst>
          </a:cu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8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411</Words>
  <Application>Microsoft Office PowerPoint</Application>
  <PresentationFormat>Widescreen</PresentationFormat>
  <Paragraphs>202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Way of the Ancient Archer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Debra Sieloff</dc:creator>
  <cp:lastModifiedBy>Debra Sieloff</cp:lastModifiedBy>
  <cp:revision>63</cp:revision>
  <dcterms:created xsi:type="dcterms:W3CDTF">2015-01-20T15:16:33Z</dcterms:created>
  <dcterms:modified xsi:type="dcterms:W3CDTF">2015-02-02T23:17:12Z</dcterms:modified>
</cp:coreProperties>
</file>